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0" r:id="rId3"/>
    <p:sldId id="286" r:id="rId4"/>
    <p:sldId id="285" r:id="rId5"/>
    <p:sldId id="283" r:id="rId6"/>
    <p:sldId id="287" r:id="rId7"/>
    <p:sldId id="282" r:id="rId8"/>
    <p:sldId id="284" r:id="rId9"/>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884" autoAdjust="0"/>
  </p:normalViewPr>
  <p:slideViewPr>
    <p:cSldViewPr snapToGrid="0">
      <p:cViewPr varScale="1">
        <p:scale>
          <a:sx n="54" d="100"/>
          <a:sy n="54" d="100"/>
        </p:scale>
        <p:origin x="88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89840A-1F92-454C-B627-D5EC99F095BC}" type="datetimeFigureOut">
              <a:rPr lang="et-EE" smtClean="0"/>
              <a:t>21.01.2024</a:t>
            </a:fld>
            <a:endParaRPr lang="et-E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DB5327-F1C9-4CA1-B062-7E9AD55C3645}" type="slidenum">
              <a:rPr lang="et-EE" smtClean="0"/>
              <a:t>‹#›</a:t>
            </a:fld>
            <a:endParaRPr lang="et-EE"/>
          </a:p>
        </p:txBody>
      </p:sp>
    </p:spTree>
    <p:extLst>
      <p:ext uri="{BB962C8B-B14F-4D97-AF65-F5344CB8AC3E}">
        <p14:creationId xmlns:p14="http://schemas.microsoft.com/office/powerpoint/2010/main" val="193214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a:t>Kõik, mis meid ümbritseb on füüsika. Ning</a:t>
            </a:r>
            <a:r>
              <a:rPr lang="et-EE" baseline="0" dirty="0"/>
              <a:t> et seda paremini mõista teeme katseid ja vaatleme. Kuid kuna üksinda eksisteerivaid asju ei ole olemas, nii ka füüsika ei ole asi iseenesest vaid seda saab segada nii keemia, matemaatika jne.</a:t>
            </a:r>
          </a:p>
          <a:p>
            <a:r>
              <a:rPr lang="et-EE" baseline="0" dirty="0"/>
              <a:t>Iga tunni alguseks esimesele slaidile panen ma füüsikast inspireeritud tsitaate.  Alumine tekst on inspireeritud minu kunagisest õpetajast, kes kasutas sama teksti elektrotehnika kohta. </a:t>
            </a:r>
            <a:endParaRPr lang="et-EE" dirty="0"/>
          </a:p>
        </p:txBody>
      </p:sp>
      <p:sp>
        <p:nvSpPr>
          <p:cNvPr id="4" name="Slide Number Placeholder 3"/>
          <p:cNvSpPr>
            <a:spLocks noGrp="1"/>
          </p:cNvSpPr>
          <p:nvPr>
            <p:ph type="sldNum" sz="quarter" idx="10"/>
          </p:nvPr>
        </p:nvSpPr>
        <p:spPr/>
        <p:txBody>
          <a:bodyPr/>
          <a:lstStyle/>
          <a:p>
            <a:fld id="{296D0DD6-58A5-4CAC-ACDC-3164982CA164}" type="slidenum">
              <a:rPr lang="et-EE" smtClean="0"/>
              <a:t>1</a:t>
            </a:fld>
            <a:endParaRPr lang="et-EE"/>
          </a:p>
        </p:txBody>
      </p:sp>
    </p:spTree>
    <p:extLst>
      <p:ext uri="{BB962C8B-B14F-4D97-AF65-F5344CB8AC3E}">
        <p14:creationId xmlns:p14="http://schemas.microsoft.com/office/powerpoint/2010/main" val="3557084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t-EE" dirty="0"/>
          </a:p>
        </p:txBody>
      </p:sp>
      <p:sp>
        <p:nvSpPr>
          <p:cNvPr id="4" name="Slide Number Placeholder 3"/>
          <p:cNvSpPr>
            <a:spLocks noGrp="1"/>
          </p:cNvSpPr>
          <p:nvPr>
            <p:ph type="sldNum" sz="quarter" idx="10"/>
          </p:nvPr>
        </p:nvSpPr>
        <p:spPr/>
        <p:txBody>
          <a:bodyPr/>
          <a:lstStyle/>
          <a:p>
            <a:fld id="{296D0DD6-58A5-4CAC-ACDC-3164982CA164}" type="slidenum">
              <a:rPr lang="et-EE" smtClean="0"/>
              <a:t>2</a:t>
            </a:fld>
            <a:endParaRPr lang="et-EE"/>
          </a:p>
        </p:txBody>
      </p:sp>
    </p:spTree>
    <p:extLst>
      <p:ext uri="{BB962C8B-B14F-4D97-AF65-F5344CB8AC3E}">
        <p14:creationId xmlns:p14="http://schemas.microsoft.com/office/powerpoint/2010/main" val="1983153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296D0DD6-58A5-4CAC-ACDC-3164982CA164}" type="slidenum">
              <a:rPr lang="et-EE" smtClean="0"/>
              <a:t>3</a:t>
            </a:fld>
            <a:endParaRPr lang="et-EE"/>
          </a:p>
        </p:txBody>
      </p:sp>
    </p:spTree>
    <p:extLst>
      <p:ext uri="{BB962C8B-B14F-4D97-AF65-F5344CB8AC3E}">
        <p14:creationId xmlns:p14="http://schemas.microsoft.com/office/powerpoint/2010/main" val="211246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a:t>Tundi</a:t>
            </a:r>
            <a:r>
              <a:rPr lang="et-EE" baseline="0" dirty="0"/>
              <a:t> hilinemine – kui õpilane hilineb tundi, siis läheb ta vaikselt oma kohale. Kui olen kohaloleku enne ära kontrollinud siis on õpilase kohus, et ma paranduse sisse viin, muidu läheb õpilane </a:t>
            </a:r>
            <a:r>
              <a:rPr lang="et-EE" baseline="0" dirty="0" err="1"/>
              <a:t>eKooli</a:t>
            </a:r>
            <a:r>
              <a:rPr lang="et-EE" baseline="0" dirty="0"/>
              <a:t> puudujana sisse. </a:t>
            </a:r>
            <a:endParaRPr lang="et-EE" dirty="0"/>
          </a:p>
        </p:txBody>
      </p:sp>
      <p:sp>
        <p:nvSpPr>
          <p:cNvPr id="4" name="Slide Number Placeholder 3"/>
          <p:cNvSpPr>
            <a:spLocks noGrp="1"/>
          </p:cNvSpPr>
          <p:nvPr>
            <p:ph type="sldNum" sz="quarter" idx="10"/>
          </p:nvPr>
        </p:nvSpPr>
        <p:spPr/>
        <p:txBody>
          <a:bodyPr/>
          <a:lstStyle/>
          <a:p>
            <a:fld id="{296D0DD6-58A5-4CAC-ACDC-3164982CA164}" type="slidenum">
              <a:rPr lang="et-EE" smtClean="0"/>
              <a:t>4</a:t>
            </a:fld>
            <a:endParaRPr lang="et-EE"/>
          </a:p>
        </p:txBody>
      </p:sp>
    </p:spTree>
    <p:extLst>
      <p:ext uri="{BB962C8B-B14F-4D97-AF65-F5344CB8AC3E}">
        <p14:creationId xmlns:p14="http://schemas.microsoft.com/office/powerpoint/2010/main" val="2071769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a:t>Konspekteerimine</a:t>
            </a:r>
            <a:r>
              <a:rPr lang="et-EE" baseline="0" dirty="0"/>
              <a:t> – iga üks otsustab kuidas ta konspekteerib, kas kirjutab tekstina, kirjutab märksõnu, joonistab pildi või midagi muud. Jooksvalt ma konspekte ei kontrolli. Hindeliste tööde ajal tuleb välja kes on kaasa töötanud ja kes mitte.</a:t>
            </a:r>
            <a:endParaRPr lang="et-EE" dirty="0"/>
          </a:p>
        </p:txBody>
      </p:sp>
      <p:sp>
        <p:nvSpPr>
          <p:cNvPr id="4" name="Slide Number Placeholder 3"/>
          <p:cNvSpPr>
            <a:spLocks noGrp="1"/>
          </p:cNvSpPr>
          <p:nvPr>
            <p:ph type="sldNum" sz="quarter" idx="10"/>
          </p:nvPr>
        </p:nvSpPr>
        <p:spPr/>
        <p:txBody>
          <a:bodyPr/>
          <a:lstStyle/>
          <a:p>
            <a:fld id="{296D0DD6-58A5-4CAC-ACDC-3164982CA164}" type="slidenum">
              <a:rPr lang="et-EE" smtClean="0"/>
              <a:t>5</a:t>
            </a:fld>
            <a:endParaRPr lang="et-EE"/>
          </a:p>
        </p:txBody>
      </p:sp>
    </p:spTree>
    <p:extLst>
      <p:ext uri="{BB962C8B-B14F-4D97-AF65-F5344CB8AC3E}">
        <p14:creationId xmlns:p14="http://schemas.microsoft.com/office/powerpoint/2010/main" val="23946176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a:t>Õpilane</a:t>
            </a:r>
            <a:r>
              <a:rPr lang="et-EE" baseline="0" dirty="0"/>
              <a:t> teeb </a:t>
            </a:r>
            <a:r>
              <a:rPr lang="et-EE" baseline="0" dirty="0" err="1"/>
              <a:t>hindelised</a:t>
            </a:r>
            <a:r>
              <a:rPr lang="et-EE" baseline="0" dirty="0"/>
              <a:t> ülesanded ära siis kui ta mõtleb kaasa, küsib küsimusi. Kui mul kohe ei ole esitatud küsimusele vastust siis ma kirjutan selle üles ning vastan järgmisel tunnil.</a:t>
            </a:r>
          </a:p>
          <a:p>
            <a:r>
              <a:rPr lang="et-EE" baseline="0" dirty="0"/>
              <a:t>Kui me tuleme tundi siis ei saa me jätta muud elu ukse taha kuigi seda tahaks. See on nii õpetajal kui ka õpilastel. Kui nt enne klassi tulekut on teil probleeme kodus, jätab teid maha </a:t>
            </a:r>
            <a:r>
              <a:rPr lang="et-EE" baseline="0" dirty="0" err="1"/>
              <a:t>poisssõber</a:t>
            </a:r>
            <a:r>
              <a:rPr lang="et-EE" baseline="0" dirty="0"/>
              <a:t> või tüdruksõber nii et te ei suuda keskenduda siis lepime kokku, et istute vaikselt oma kohal ning ei sega tundi.</a:t>
            </a:r>
            <a:endParaRPr lang="et-EE" dirty="0"/>
          </a:p>
        </p:txBody>
      </p:sp>
      <p:sp>
        <p:nvSpPr>
          <p:cNvPr id="4" name="Slide Number Placeholder 3"/>
          <p:cNvSpPr>
            <a:spLocks noGrp="1"/>
          </p:cNvSpPr>
          <p:nvPr>
            <p:ph type="sldNum" sz="quarter" idx="10"/>
          </p:nvPr>
        </p:nvSpPr>
        <p:spPr/>
        <p:txBody>
          <a:bodyPr/>
          <a:lstStyle/>
          <a:p>
            <a:fld id="{296D0DD6-58A5-4CAC-ACDC-3164982CA164}" type="slidenum">
              <a:rPr lang="et-EE" smtClean="0"/>
              <a:t>6</a:t>
            </a:fld>
            <a:endParaRPr lang="et-EE"/>
          </a:p>
        </p:txBody>
      </p:sp>
    </p:spTree>
    <p:extLst>
      <p:ext uri="{BB962C8B-B14F-4D97-AF65-F5344CB8AC3E}">
        <p14:creationId xmlns:p14="http://schemas.microsoft.com/office/powerpoint/2010/main" val="7184241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a:t>Tunni ajal on telefon välja lülitatud. Telefon ei tohi</a:t>
            </a:r>
            <a:r>
              <a:rPr lang="et-EE" baseline="0" dirty="0"/>
              <a:t> tunnis õppimist häirida. </a:t>
            </a:r>
          </a:p>
        </p:txBody>
      </p:sp>
      <p:sp>
        <p:nvSpPr>
          <p:cNvPr id="4" name="Slide Number Placeholder 3"/>
          <p:cNvSpPr>
            <a:spLocks noGrp="1"/>
          </p:cNvSpPr>
          <p:nvPr>
            <p:ph type="sldNum" sz="quarter" idx="10"/>
          </p:nvPr>
        </p:nvSpPr>
        <p:spPr/>
        <p:txBody>
          <a:bodyPr/>
          <a:lstStyle/>
          <a:p>
            <a:fld id="{296D0DD6-58A5-4CAC-ACDC-3164982CA164}" type="slidenum">
              <a:rPr lang="et-EE" smtClean="0"/>
              <a:t>7</a:t>
            </a:fld>
            <a:endParaRPr lang="et-EE"/>
          </a:p>
        </p:txBody>
      </p:sp>
    </p:spTree>
    <p:extLst>
      <p:ext uri="{BB962C8B-B14F-4D97-AF65-F5344CB8AC3E}">
        <p14:creationId xmlns:p14="http://schemas.microsoft.com/office/powerpoint/2010/main" val="174552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a:t>Veepudel – mina</a:t>
            </a:r>
            <a:r>
              <a:rPr lang="et-EE" baseline="0" dirty="0"/>
              <a:t> kasutan veepudelit tunni ajal ning samuti on see ka lubatud õpilastel, kuid kindlasti peab see olema keeratava korgiga, et kukkumise puhul ei määriks ära teisi õpilasi ja klassi.</a:t>
            </a:r>
            <a:endParaRPr lang="et-EE" dirty="0"/>
          </a:p>
        </p:txBody>
      </p:sp>
      <p:sp>
        <p:nvSpPr>
          <p:cNvPr id="4" name="Slide Number Placeholder 3"/>
          <p:cNvSpPr>
            <a:spLocks noGrp="1"/>
          </p:cNvSpPr>
          <p:nvPr>
            <p:ph type="sldNum" sz="quarter" idx="10"/>
          </p:nvPr>
        </p:nvSpPr>
        <p:spPr/>
        <p:txBody>
          <a:bodyPr/>
          <a:lstStyle/>
          <a:p>
            <a:fld id="{296D0DD6-58A5-4CAC-ACDC-3164982CA164}" type="slidenum">
              <a:rPr lang="et-EE" smtClean="0"/>
              <a:t>8</a:t>
            </a:fld>
            <a:endParaRPr lang="et-EE"/>
          </a:p>
        </p:txBody>
      </p:sp>
    </p:spTree>
    <p:extLst>
      <p:ext uri="{BB962C8B-B14F-4D97-AF65-F5344CB8AC3E}">
        <p14:creationId xmlns:p14="http://schemas.microsoft.com/office/powerpoint/2010/main" val="2069838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64688-75A9-79D5-92CF-F491F9D72BF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t-EE"/>
          </a:p>
        </p:txBody>
      </p:sp>
      <p:sp>
        <p:nvSpPr>
          <p:cNvPr id="3" name="Subtitle 2">
            <a:extLst>
              <a:ext uri="{FF2B5EF4-FFF2-40B4-BE49-F238E27FC236}">
                <a16:creationId xmlns:a16="http://schemas.microsoft.com/office/drawing/2014/main" id="{AB5949AA-5145-6CB9-31E2-AC59E02E34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t-EE"/>
          </a:p>
        </p:txBody>
      </p:sp>
      <p:sp>
        <p:nvSpPr>
          <p:cNvPr id="4" name="Date Placeholder 3">
            <a:extLst>
              <a:ext uri="{FF2B5EF4-FFF2-40B4-BE49-F238E27FC236}">
                <a16:creationId xmlns:a16="http://schemas.microsoft.com/office/drawing/2014/main" id="{71A39979-20DF-81EF-FB17-C2F0463AE103}"/>
              </a:ext>
            </a:extLst>
          </p:cNvPr>
          <p:cNvSpPr>
            <a:spLocks noGrp="1"/>
          </p:cNvSpPr>
          <p:nvPr>
            <p:ph type="dt" sz="half" idx="10"/>
          </p:nvPr>
        </p:nvSpPr>
        <p:spPr/>
        <p:txBody>
          <a:bodyPr/>
          <a:lstStyle/>
          <a:p>
            <a:fld id="{5D2537CA-B953-417E-8DD2-F830A3A1C448}" type="datetimeFigureOut">
              <a:rPr lang="et-EE" smtClean="0"/>
              <a:t>21.01.2024</a:t>
            </a:fld>
            <a:endParaRPr lang="et-EE"/>
          </a:p>
        </p:txBody>
      </p:sp>
      <p:sp>
        <p:nvSpPr>
          <p:cNvPr id="5" name="Footer Placeholder 4">
            <a:extLst>
              <a:ext uri="{FF2B5EF4-FFF2-40B4-BE49-F238E27FC236}">
                <a16:creationId xmlns:a16="http://schemas.microsoft.com/office/drawing/2014/main" id="{62E0A66B-2230-EB70-6216-B6ED3BD315CF}"/>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EBA51736-AA69-7A11-559F-351689C998F6}"/>
              </a:ext>
            </a:extLst>
          </p:cNvPr>
          <p:cNvSpPr>
            <a:spLocks noGrp="1"/>
          </p:cNvSpPr>
          <p:nvPr>
            <p:ph type="sldNum" sz="quarter" idx="12"/>
          </p:nvPr>
        </p:nvSpPr>
        <p:spPr/>
        <p:txBody>
          <a:bodyPr/>
          <a:lstStyle/>
          <a:p>
            <a:fld id="{BEE44D09-3CE7-4241-BD11-BE5A199B1DF2}" type="slidenum">
              <a:rPr lang="et-EE" smtClean="0"/>
              <a:t>‹#›</a:t>
            </a:fld>
            <a:endParaRPr lang="et-EE"/>
          </a:p>
        </p:txBody>
      </p:sp>
    </p:spTree>
    <p:extLst>
      <p:ext uri="{BB962C8B-B14F-4D97-AF65-F5344CB8AC3E}">
        <p14:creationId xmlns:p14="http://schemas.microsoft.com/office/powerpoint/2010/main" val="2572233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0F212-B563-3FD1-4E2A-E92B2D60EBF2}"/>
              </a:ext>
            </a:extLst>
          </p:cNvPr>
          <p:cNvSpPr>
            <a:spLocks noGrp="1"/>
          </p:cNvSpPr>
          <p:nvPr>
            <p:ph type="title"/>
          </p:nvPr>
        </p:nvSpPr>
        <p:spPr/>
        <p:txBody>
          <a:bodyPr/>
          <a:lstStyle/>
          <a:p>
            <a:r>
              <a:rPr lang="en-US"/>
              <a:t>Click to edit Master title style</a:t>
            </a:r>
            <a:endParaRPr lang="et-EE"/>
          </a:p>
        </p:txBody>
      </p:sp>
      <p:sp>
        <p:nvSpPr>
          <p:cNvPr id="3" name="Vertical Text Placeholder 2">
            <a:extLst>
              <a:ext uri="{FF2B5EF4-FFF2-40B4-BE49-F238E27FC236}">
                <a16:creationId xmlns:a16="http://schemas.microsoft.com/office/drawing/2014/main" id="{B94ED679-8881-8E12-3242-7FBF4C687C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7002F864-2DAF-C2F4-39E8-0FFD36CE7841}"/>
              </a:ext>
            </a:extLst>
          </p:cNvPr>
          <p:cNvSpPr>
            <a:spLocks noGrp="1"/>
          </p:cNvSpPr>
          <p:nvPr>
            <p:ph type="dt" sz="half" idx="10"/>
          </p:nvPr>
        </p:nvSpPr>
        <p:spPr/>
        <p:txBody>
          <a:bodyPr/>
          <a:lstStyle/>
          <a:p>
            <a:fld id="{5D2537CA-B953-417E-8DD2-F830A3A1C448}" type="datetimeFigureOut">
              <a:rPr lang="et-EE" smtClean="0"/>
              <a:t>21.01.2024</a:t>
            </a:fld>
            <a:endParaRPr lang="et-EE"/>
          </a:p>
        </p:txBody>
      </p:sp>
      <p:sp>
        <p:nvSpPr>
          <p:cNvPr id="5" name="Footer Placeholder 4">
            <a:extLst>
              <a:ext uri="{FF2B5EF4-FFF2-40B4-BE49-F238E27FC236}">
                <a16:creationId xmlns:a16="http://schemas.microsoft.com/office/drawing/2014/main" id="{6E68696F-A3FB-A2B2-48DA-CE8036F6EB9C}"/>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40D4AB6A-E745-4B09-6F30-FDB9A005A17D}"/>
              </a:ext>
            </a:extLst>
          </p:cNvPr>
          <p:cNvSpPr>
            <a:spLocks noGrp="1"/>
          </p:cNvSpPr>
          <p:nvPr>
            <p:ph type="sldNum" sz="quarter" idx="12"/>
          </p:nvPr>
        </p:nvSpPr>
        <p:spPr/>
        <p:txBody>
          <a:bodyPr/>
          <a:lstStyle/>
          <a:p>
            <a:fld id="{BEE44D09-3CE7-4241-BD11-BE5A199B1DF2}" type="slidenum">
              <a:rPr lang="et-EE" smtClean="0"/>
              <a:t>‹#›</a:t>
            </a:fld>
            <a:endParaRPr lang="et-EE"/>
          </a:p>
        </p:txBody>
      </p:sp>
    </p:spTree>
    <p:extLst>
      <p:ext uri="{BB962C8B-B14F-4D97-AF65-F5344CB8AC3E}">
        <p14:creationId xmlns:p14="http://schemas.microsoft.com/office/powerpoint/2010/main" val="4210359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FC54A1-4968-C744-160A-D7F0157759C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t-EE"/>
          </a:p>
        </p:txBody>
      </p:sp>
      <p:sp>
        <p:nvSpPr>
          <p:cNvPr id="3" name="Vertical Text Placeholder 2">
            <a:extLst>
              <a:ext uri="{FF2B5EF4-FFF2-40B4-BE49-F238E27FC236}">
                <a16:creationId xmlns:a16="http://schemas.microsoft.com/office/drawing/2014/main" id="{30D0F348-B416-068C-AA7F-E780968EB92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12C6A129-4712-62BD-16AF-E946AA291C6D}"/>
              </a:ext>
            </a:extLst>
          </p:cNvPr>
          <p:cNvSpPr>
            <a:spLocks noGrp="1"/>
          </p:cNvSpPr>
          <p:nvPr>
            <p:ph type="dt" sz="half" idx="10"/>
          </p:nvPr>
        </p:nvSpPr>
        <p:spPr/>
        <p:txBody>
          <a:bodyPr/>
          <a:lstStyle/>
          <a:p>
            <a:fld id="{5D2537CA-B953-417E-8DD2-F830A3A1C448}" type="datetimeFigureOut">
              <a:rPr lang="et-EE" smtClean="0"/>
              <a:t>21.01.2024</a:t>
            </a:fld>
            <a:endParaRPr lang="et-EE"/>
          </a:p>
        </p:txBody>
      </p:sp>
      <p:sp>
        <p:nvSpPr>
          <p:cNvPr id="5" name="Footer Placeholder 4">
            <a:extLst>
              <a:ext uri="{FF2B5EF4-FFF2-40B4-BE49-F238E27FC236}">
                <a16:creationId xmlns:a16="http://schemas.microsoft.com/office/drawing/2014/main" id="{70C32319-681D-F810-4BA4-68993D35567D}"/>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482B463D-4CFA-82E1-7847-A5CC19C93F31}"/>
              </a:ext>
            </a:extLst>
          </p:cNvPr>
          <p:cNvSpPr>
            <a:spLocks noGrp="1"/>
          </p:cNvSpPr>
          <p:nvPr>
            <p:ph type="sldNum" sz="quarter" idx="12"/>
          </p:nvPr>
        </p:nvSpPr>
        <p:spPr/>
        <p:txBody>
          <a:bodyPr/>
          <a:lstStyle/>
          <a:p>
            <a:fld id="{BEE44D09-3CE7-4241-BD11-BE5A199B1DF2}" type="slidenum">
              <a:rPr lang="et-EE" smtClean="0"/>
              <a:t>‹#›</a:t>
            </a:fld>
            <a:endParaRPr lang="et-EE"/>
          </a:p>
        </p:txBody>
      </p:sp>
    </p:spTree>
    <p:extLst>
      <p:ext uri="{BB962C8B-B14F-4D97-AF65-F5344CB8AC3E}">
        <p14:creationId xmlns:p14="http://schemas.microsoft.com/office/powerpoint/2010/main" val="118028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D851D-E873-E8AA-996E-98EABC2B765F}"/>
              </a:ext>
            </a:extLst>
          </p:cNvPr>
          <p:cNvSpPr>
            <a:spLocks noGrp="1"/>
          </p:cNvSpPr>
          <p:nvPr>
            <p:ph type="title"/>
          </p:nvPr>
        </p:nvSpPr>
        <p:spPr/>
        <p:txBody>
          <a:bodyPr/>
          <a:lstStyle/>
          <a:p>
            <a:r>
              <a:rPr lang="en-US"/>
              <a:t>Click to edit Master title style</a:t>
            </a:r>
            <a:endParaRPr lang="et-EE"/>
          </a:p>
        </p:txBody>
      </p:sp>
      <p:sp>
        <p:nvSpPr>
          <p:cNvPr id="3" name="Content Placeholder 2">
            <a:extLst>
              <a:ext uri="{FF2B5EF4-FFF2-40B4-BE49-F238E27FC236}">
                <a16:creationId xmlns:a16="http://schemas.microsoft.com/office/drawing/2014/main" id="{E2A8370D-BEAC-C2EB-F8AA-4399074871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CFA84B6B-6CD7-A161-0FDD-678B6C755B2B}"/>
              </a:ext>
            </a:extLst>
          </p:cNvPr>
          <p:cNvSpPr>
            <a:spLocks noGrp="1"/>
          </p:cNvSpPr>
          <p:nvPr>
            <p:ph type="dt" sz="half" idx="10"/>
          </p:nvPr>
        </p:nvSpPr>
        <p:spPr/>
        <p:txBody>
          <a:bodyPr/>
          <a:lstStyle/>
          <a:p>
            <a:fld id="{5D2537CA-B953-417E-8DD2-F830A3A1C448}" type="datetimeFigureOut">
              <a:rPr lang="et-EE" smtClean="0"/>
              <a:t>21.01.2024</a:t>
            </a:fld>
            <a:endParaRPr lang="et-EE"/>
          </a:p>
        </p:txBody>
      </p:sp>
      <p:sp>
        <p:nvSpPr>
          <p:cNvPr id="5" name="Footer Placeholder 4">
            <a:extLst>
              <a:ext uri="{FF2B5EF4-FFF2-40B4-BE49-F238E27FC236}">
                <a16:creationId xmlns:a16="http://schemas.microsoft.com/office/drawing/2014/main" id="{1B7F2618-5D5A-79A1-E0C8-4B3CF835B23C}"/>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34D9C3D6-0753-14A8-F179-A892F67A0AA0}"/>
              </a:ext>
            </a:extLst>
          </p:cNvPr>
          <p:cNvSpPr>
            <a:spLocks noGrp="1"/>
          </p:cNvSpPr>
          <p:nvPr>
            <p:ph type="sldNum" sz="quarter" idx="12"/>
          </p:nvPr>
        </p:nvSpPr>
        <p:spPr/>
        <p:txBody>
          <a:bodyPr/>
          <a:lstStyle/>
          <a:p>
            <a:fld id="{BEE44D09-3CE7-4241-BD11-BE5A199B1DF2}" type="slidenum">
              <a:rPr lang="et-EE" smtClean="0"/>
              <a:t>‹#›</a:t>
            </a:fld>
            <a:endParaRPr lang="et-EE"/>
          </a:p>
        </p:txBody>
      </p:sp>
    </p:spTree>
    <p:extLst>
      <p:ext uri="{BB962C8B-B14F-4D97-AF65-F5344CB8AC3E}">
        <p14:creationId xmlns:p14="http://schemas.microsoft.com/office/powerpoint/2010/main" val="3367486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A050F-1F36-5742-480E-E64C559FE1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t-EE"/>
          </a:p>
        </p:txBody>
      </p:sp>
      <p:sp>
        <p:nvSpPr>
          <p:cNvPr id="3" name="Text Placeholder 2">
            <a:extLst>
              <a:ext uri="{FF2B5EF4-FFF2-40B4-BE49-F238E27FC236}">
                <a16:creationId xmlns:a16="http://schemas.microsoft.com/office/drawing/2014/main" id="{96E11D55-AFA0-48BB-C144-1666BA1FBA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64BB50-2FAA-F9CA-AFD7-9A433176347A}"/>
              </a:ext>
            </a:extLst>
          </p:cNvPr>
          <p:cNvSpPr>
            <a:spLocks noGrp="1"/>
          </p:cNvSpPr>
          <p:nvPr>
            <p:ph type="dt" sz="half" idx="10"/>
          </p:nvPr>
        </p:nvSpPr>
        <p:spPr/>
        <p:txBody>
          <a:bodyPr/>
          <a:lstStyle/>
          <a:p>
            <a:fld id="{5D2537CA-B953-417E-8DD2-F830A3A1C448}" type="datetimeFigureOut">
              <a:rPr lang="et-EE" smtClean="0"/>
              <a:t>21.01.2024</a:t>
            </a:fld>
            <a:endParaRPr lang="et-EE"/>
          </a:p>
        </p:txBody>
      </p:sp>
      <p:sp>
        <p:nvSpPr>
          <p:cNvPr id="5" name="Footer Placeholder 4">
            <a:extLst>
              <a:ext uri="{FF2B5EF4-FFF2-40B4-BE49-F238E27FC236}">
                <a16:creationId xmlns:a16="http://schemas.microsoft.com/office/drawing/2014/main" id="{55E87F1D-7638-BF70-4941-FDAF9E9769BB}"/>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E346EE24-EF25-9B8A-4177-F41858C56980}"/>
              </a:ext>
            </a:extLst>
          </p:cNvPr>
          <p:cNvSpPr>
            <a:spLocks noGrp="1"/>
          </p:cNvSpPr>
          <p:nvPr>
            <p:ph type="sldNum" sz="quarter" idx="12"/>
          </p:nvPr>
        </p:nvSpPr>
        <p:spPr/>
        <p:txBody>
          <a:bodyPr/>
          <a:lstStyle/>
          <a:p>
            <a:fld id="{BEE44D09-3CE7-4241-BD11-BE5A199B1DF2}" type="slidenum">
              <a:rPr lang="et-EE" smtClean="0"/>
              <a:t>‹#›</a:t>
            </a:fld>
            <a:endParaRPr lang="et-EE"/>
          </a:p>
        </p:txBody>
      </p:sp>
    </p:spTree>
    <p:extLst>
      <p:ext uri="{BB962C8B-B14F-4D97-AF65-F5344CB8AC3E}">
        <p14:creationId xmlns:p14="http://schemas.microsoft.com/office/powerpoint/2010/main" val="3403264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BD554-983D-8920-D6D3-9839A822B639}"/>
              </a:ext>
            </a:extLst>
          </p:cNvPr>
          <p:cNvSpPr>
            <a:spLocks noGrp="1"/>
          </p:cNvSpPr>
          <p:nvPr>
            <p:ph type="title"/>
          </p:nvPr>
        </p:nvSpPr>
        <p:spPr/>
        <p:txBody>
          <a:bodyPr/>
          <a:lstStyle/>
          <a:p>
            <a:r>
              <a:rPr lang="en-US"/>
              <a:t>Click to edit Master title style</a:t>
            </a:r>
            <a:endParaRPr lang="et-EE"/>
          </a:p>
        </p:txBody>
      </p:sp>
      <p:sp>
        <p:nvSpPr>
          <p:cNvPr id="3" name="Content Placeholder 2">
            <a:extLst>
              <a:ext uri="{FF2B5EF4-FFF2-40B4-BE49-F238E27FC236}">
                <a16:creationId xmlns:a16="http://schemas.microsoft.com/office/drawing/2014/main" id="{6EECC5D4-8AEE-C6E6-6928-113F0214F2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a:extLst>
              <a:ext uri="{FF2B5EF4-FFF2-40B4-BE49-F238E27FC236}">
                <a16:creationId xmlns:a16="http://schemas.microsoft.com/office/drawing/2014/main" id="{F8F86E78-B3F8-46A4-CFD0-22CC0DB217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4">
            <a:extLst>
              <a:ext uri="{FF2B5EF4-FFF2-40B4-BE49-F238E27FC236}">
                <a16:creationId xmlns:a16="http://schemas.microsoft.com/office/drawing/2014/main" id="{6F666062-BA6C-8DC5-A637-25D58A7A7977}"/>
              </a:ext>
            </a:extLst>
          </p:cNvPr>
          <p:cNvSpPr>
            <a:spLocks noGrp="1"/>
          </p:cNvSpPr>
          <p:nvPr>
            <p:ph type="dt" sz="half" idx="10"/>
          </p:nvPr>
        </p:nvSpPr>
        <p:spPr/>
        <p:txBody>
          <a:bodyPr/>
          <a:lstStyle/>
          <a:p>
            <a:fld id="{5D2537CA-B953-417E-8DD2-F830A3A1C448}" type="datetimeFigureOut">
              <a:rPr lang="et-EE" smtClean="0"/>
              <a:t>21.01.2024</a:t>
            </a:fld>
            <a:endParaRPr lang="et-EE"/>
          </a:p>
        </p:txBody>
      </p:sp>
      <p:sp>
        <p:nvSpPr>
          <p:cNvPr id="6" name="Footer Placeholder 5">
            <a:extLst>
              <a:ext uri="{FF2B5EF4-FFF2-40B4-BE49-F238E27FC236}">
                <a16:creationId xmlns:a16="http://schemas.microsoft.com/office/drawing/2014/main" id="{3D6CD1E9-9674-6777-DC75-D0D72A12B131}"/>
              </a:ext>
            </a:extLst>
          </p:cNvPr>
          <p:cNvSpPr>
            <a:spLocks noGrp="1"/>
          </p:cNvSpPr>
          <p:nvPr>
            <p:ph type="ftr" sz="quarter" idx="11"/>
          </p:nvPr>
        </p:nvSpPr>
        <p:spPr/>
        <p:txBody>
          <a:bodyPr/>
          <a:lstStyle/>
          <a:p>
            <a:endParaRPr lang="et-EE"/>
          </a:p>
        </p:txBody>
      </p:sp>
      <p:sp>
        <p:nvSpPr>
          <p:cNvPr id="7" name="Slide Number Placeholder 6">
            <a:extLst>
              <a:ext uri="{FF2B5EF4-FFF2-40B4-BE49-F238E27FC236}">
                <a16:creationId xmlns:a16="http://schemas.microsoft.com/office/drawing/2014/main" id="{C8AAD2CE-585A-2B68-F3CA-3A7A16541AD3}"/>
              </a:ext>
            </a:extLst>
          </p:cNvPr>
          <p:cNvSpPr>
            <a:spLocks noGrp="1"/>
          </p:cNvSpPr>
          <p:nvPr>
            <p:ph type="sldNum" sz="quarter" idx="12"/>
          </p:nvPr>
        </p:nvSpPr>
        <p:spPr/>
        <p:txBody>
          <a:bodyPr/>
          <a:lstStyle/>
          <a:p>
            <a:fld id="{BEE44D09-3CE7-4241-BD11-BE5A199B1DF2}" type="slidenum">
              <a:rPr lang="et-EE" smtClean="0"/>
              <a:t>‹#›</a:t>
            </a:fld>
            <a:endParaRPr lang="et-EE"/>
          </a:p>
        </p:txBody>
      </p:sp>
    </p:spTree>
    <p:extLst>
      <p:ext uri="{BB962C8B-B14F-4D97-AF65-F5344CB8AC3E}">
        <p14:creationId xmlns:p14="http://schemas.microsoft.com/office/powerpoint/2010/main" val="4045085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B873D-0497-9BF4-B8AE-05DB98F7610D}"/>
              </a:ext>
            </a:extLst>
          </p:cNvPr>
          <p:cNvSpPr>
            <a:spLocks noGrp="1"/>
          </p:cNvSpPr>
          <p:nvPr>
            <p:ph type="title"/>
          </p:nvPr>
        </p:nvSpPr>
        <p:spPr>
          <a:xfrm>
            <a:off x="839788" y="365125"/>
            <a:ext cx="10515600" cy="1325563"/>
          </a:xfrm>
        </p:spPr>
        <p:txBody>
          <a:bodyPr/>
          <a:lstStyle/>
          <a:p>
            <a:r>
              <a:rPr lang="en-US"/>
              <a:t>Click to edit Master title style</a:t>
            </a:r>
            <a:endParaRPr lang="et-EE"/>
          </a:p>
        </p:txBody>
      </p:sp>
      <p:sp>
        <p:nvSpPr>
          <p:cNvPr id="3" name="Text Placeholder 2">
            <a:extLst>
              <a:ext uri="{FF2B5EF4-FFF2-40B4-BE49-F238E27FC236}">
                <a16:creationId xmlns:a16="http://schemas.microsoft.com/office/drawing/2014/main" id="{68868E0B-B2B0-DD4B-E9A6-86C88F9196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8D653A-CBDA-A867-86EF-71087AB616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a:extLst>
              <a:ext uri="{FF2B5EF4-FFF2-40B4-BE49-F238E27FC236}">
                <a16:creationId xmlns:a16="http://schemas.microsoft.com/office/drawing/2014/main" id="{D96703BB-1DEE-62C2-824C-E9966BEB62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125F66-C297-1D16-9840-760559F191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6">
            <a:extLst>
              <a:ext uri="{FF2B5EF4-FFF2-40B4-BE49-F238E27FC236}">
                <a16:creationId xmlns:a16="http://schemas.microsoft.com/office/drawing/2014/main" id="{2837C2F8-DBEA-032E-973E-B0007057854A}"/>
              </a:ext>
            </a:extLst>
          </p:cNvPr>
          <p:cNvSpPr>
            <a:spLocks noGrp="1"/>
          </p:cNvSpPr>
          <p:nvPr>
            <p:ph type="dt" sz="half" idx="10"/>
          </p:nvPr>
        </p:nvSpPr>
        <p:spPr/>
        <p:txBody>
          <a:bodyPr/>
          <a:lstStyle/>
          <a:p>
            <a:fld id="{5D2537CA-B953-417E-8DD2-F830A3A1C448}" type="datetimeFigureOut">
              <a:rPr lang="et-EE" smtClean="0"/>
              <a:t>21.01.2024</a:t>
            </a:fld>
            <a:endParaRPr lang="et-EE"/>
          </a:p>
        </p:txBody>
      </p:sp>
      <p:sp>
        <p:nvSpPr>
          <p:cNvPr id="8" name="Footer Placeholder 7">
            <a:extLst>
              <a:ext uri="{FF2B5EF4-FFF2-40B4-BE49-F238E27FC236}">
                <a16:creationId xmlns:a16="http://schemas.microsoft.com/office/drawing/2014/main" id="{83A02E2A-83DB-EA2D-E5F4-F36A10D21BD7}"/>
              </a:ext>
            </a:extLst>
          </p:cNvPr>
          <p:cNvSpPr>
            <a:spLocks noGrp="1"/>
          </p:cNvSpPr>
          <p:nvPr>
            <p:ph type="ftr" sz="quarter" idx="11"/>
          </p:nvPr>
        </p:nvSpPr>
        <p:spPr/>
        <p:txBody>
          <a:bodyPr/>
          <a:lstStyle/>
          <a:p>
            <a:endParaRPr lang="et-EE"/>
          </a:p>
        </p:txBody>
      </p:sp>
      <p:sp>
        <p:nvSpPr>
          <p:cNvPr id="9" name="Slide Number Placeholder 8">
            <a:extLst>
              <a:ext uri="{FF2B5EF4-FFF2-40B4-BE49-F238E27FC236}">
                <a16:creationId xmlns:a16="http://schemas.microsoft.com/office/drawing/2014/main" id="{BB8261F3-AB59-7806-D769-026C2AD5A594}"/>
              </a:ext>
            </a:extLst>
          </p:cNvPr>
          <p:cNvSpPr>
            <a:spLocks noGrp="1"/>
          </p:cNvSpPr>
          <p:nvPr>
            <p:ph type="sldNum" sz="quarter" idx="12"/>
          </p:nvPr>
        </p:nvSpPr>
        <p:spPr/>
        <p:txBody>
          <a:bodyPr/>
          <a:lstStyle/>
          <a:p>
            <a:fld id="{BEE44D09-3CE7-4241-BD11-BE5A199B1DF2}" type="slidenum">
              <a:rPr lang="et-EE" smtClean="0"/>
              <a:t>‹#›</a:t>
            </a:fld>
            <a:endParaRPr lang="et-EE"/>
          </a:p>
        </p:txBody>
      </p:sp>
    </p:spTree>
    <p:extLst>
      <p:ext uri="{BB962C8B-B14F-4D97-AF65-F5344CB8AC3E}">
        <p14:creationId xmlns:p14="http://schemas.microsoft.com/office/powerpoint/2010/main" val="257336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21BFF-2ECB-19DC-28EC-ABA9FE4CF4A6}"/>
              </a:ext>
            </a:extLst>
          </p:cNvPr>
          <p:cNvSpPr>
            <a:spLocks noGrp="1"/>
          </p:cNvSpPr>
          <p:nvPr>
            <p:ph type="title"/>
          </p:nvPr>
        </p:nvSpPr>
        <p:spPr/>
        <p:txBody>
          <a:bodyPr/>
          <a:lstStyle/>
          <a:p>
            <a:r>
              <a:rPr lang="en-US"/>
              <a:t>Click to edit Master title style</a:t>
            </a:r>
            <a:endParaRPr lang="et-EE"/>
          </a:p>
        </p:txBody>
      </p:sp>
      <p:sp>
        <p:nvSpPr>
          <p:cNvPr id="3" name="Date Placeholder 2">
            <a:extLst>
              <a:ext uri="{FF2B5EF4-FFF2-40B4-BE49-F238E27FC236}">
                <a16:creationId xmlns:a16="http://schemas.microsoft.com/office/drawing/2014/main" id="{7E5117D4-EFCA-E5BF-5532-D1B93C144C12}"/>
              </a:ext>
            </a:extLst>
          </p:cNvPr>
          <p:cNvSpPr>
            <a:spLocks noGrp="1"/>
          </p:cNvSpPr>
          <p:nvPr>
            <p:ph type="dt" sz="half" idx="10"/>
          </p:nvPr>
        </p:nvSpPr>
        <p:spPr/>
        <p:txBody>
          <a:bodyPr/>
          <a:lstStyle/>
          <a:p>
            <a:fld id="{5D2537CA-B953-417E-8DD2-F830A3A1C448}" type="datetimeFigureOut">
              <a:rPr lang="et-EE" smtClean="0"/>
              <a:t>21.01.2024</a:t>
            </a:fld>
            <a:endParaRPr lang="et-EE"/>
          </a:p>
        </p:txBody>
      </p:sp>
      <p:sp>
        <p:nvSpPr>
          <p:cNvPr id="4" name="Footer Placeholder 3">
            <a:extLst>
              <a:ext uri="{FF2B5EF4-FFF2-40B4-BE49-F238E27FC236}">
                <a16:creationId xmlns:a16="http://schemas.microsoft.com/office/drawing/2014/main" id="{595A6C26-9FF1-05A1-9D77-2E012872EC9E}"/>
              </a:ext>
            </a:extLst>
          </p:cNvPr>
          <p:cNvSpPr>
            <a:spLocks noGrp="1"/>
          </p:cNvSpPr>
          <p:nvPr>
            <p:ph type="ftr" sz="quarter" idx="11"/>
          </p:nvPr>
        </p:nvSpPr>
        <p:spPr/>
        <p:txBody>
          <a:bodyPr/>
          <a:lstStyle/>
          <a:p>
            <a:endParaRPr lang="et-EE"/>
          </a:p>
        </p:txBody>
      </p:sp>
      <p:sp>
        <p:nvSpPr>
          <p:cNvPr id="5" name="Slide Number Placeholder 4">
            <a:extLst>
              <a:ext uri="{FF2B5EF4-FFF2-40B4-BE49-F238E27FC236}">
                <a16:creationId xmlns:a16="http://schemas.microsoft.com/office/drawing/2014/main" id="{DE50566D-04E4-352D-1257-A134633B6307}"/>
              </a:ext>
            </a:extLst>
          </p:cNvPr>
          <p:cNvSpPr>
            <a:spLocks noGrp="1"/>
          </p:cNvSpPr>
          <p:nvPr>
            <p:ph type="sldNum" sz="quarter" idx="12"/>
          </p:nvPr>
        </p:nvSpPr>
        <p:spPr/>
        <p:txBody>
          <a:bodyPr/>
          <a:lstStyle/>
          <a:p>
            <a:fld id="{BEE44D09-3CE7-4241-BD11-BE5A199B1DF2}" type="slidenum">
              <a:rPr lang="et-EE" smtClean="0"/>
              <a:t>‹#›</a:t>
            </a:fld>
            <a:endParaRPr lang="et-EE"/>
          </a:p>
        </p:txBody>
      </p:sp>
    </p:spTree>
    <p:extLst>
      <p:ext uri="{BB962C8B-B14F-4D97-AF65-F5344CB8AC3E}">
        <p14:creationId xmlns:p14="http://schemas.microsoft.com/office/powerpoint/2010/main" val="3400876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288292-005D-A9F7-99A0-D6E45EDD700B}"/>
              </a:ext>
            </a:extLst>
          </p:cNvPr>
          <p:cNvSpPr>
            <a:spLocks noGrp="1"/>
          </p:cNvSpPr>
          <p:nvPr>
            <p:ph type="dt" sz="half" idx="10"/>
          </p:nvPr>
        </p:nvSpPr>
        <p:spPr/>
        <p:txBody>
          <a:bodyPr/>
          <a:lstStyle/>
          <a:p>
            <a:fld id="{5D2537CA-B953-417E-8DD2-F830A3A1C448}" type="datetimeFigureOut">
              <a:rPr lang="et-EE" smtClean="0"/>
              <a:t>21.01.2024</a:t>
            </a:fld>
            <a:endParaRPr lang="et-EE"/>
          </a:p>
        </p:txBody>
      </p:sp>
      <p:sp>
        <p:nvSpPr>
          <p:cNvPr id="3" name="Footer Placeholder 2">
            <a:extLst>
              <a:ext uri="{FF2B5EF4-FFF2-40B4-BE49-F238E27FC236}">
                <a16:creationId xmlns:a16="http://schemas.microsoft.com/office/drawing/2014/main" id="{050CC126-F29F-1856-DDB4-106429D238E2}"/>
              </a:ext>
            </a:extLst>
          </p:cNvPr>
          <p:cNvSpPr>
            <a:spLocks noGrp="1"/>
          </p:cNvSpPr>
          <p:nvPr>
            <p:ph type="ftr" sz="quarter" idx="11"/>
          </p:nvPr>
        </p:nvSpPr>
        <p:spPr/>
        <p:txBody>
          <a:bodyPr/>
          <a:lstStyle/>
          <a:p>
            <a:endParaRPr lang="et-EE"/>
          </a:p>
        </p:txBody>
      </p:sp>
      <p:sp>
        <p:nvSpPr>
          <p:cNvPr id="4" name="Slide Number Placeholder 3">
            <a:extLst>
              <a:ext uri="{FF2B5EF4-FFF2-40B4-BE49-F238E27FC236}">
                <a16:creationId xmlns:a16="http://schemas.microsoft.com/office/drawing/2014/main" id="{5D1707A0-66C5-F289-3918-B34B433A8004}"/>
              </a:ext>
            </a:extLst>
          </p:cNvPr>
          <p:cNvSpPr>
            <a:spLocks noGrp="1"/>
          </p:cNvSpPr>
          <p:nvPr>
            <p:ph type="sldNum" sz="quarter" idx="12"/>
          </p:nvPr>
        </p:nvSpPr>
        <p:spPr/>
        <p:txBody>
          <a:bodyPr/>
          <a:lstStyle/>
          <a:p>
            <a:fld id="{BEE44D09-3CE7-4241-BD11-BE5A199B1DF2}" type="slidenum">
              <a:rPr lang="et-EE" smtClean="0"/>
              <a:t>‹#›</a:t>
            </a:fld>
            <a:endParaRPr lang="et-EE"/>
          </a:p>
        </p:txBody>
      </p:sp>
    </p:spTree>
    <p:extLst>
      <p:ext uri="{BB962C8B-B14F-4D97-AF65-F5344CB8AC3E}">
        <p14:creationId xmlns:p14="http://schemas.microsoft.com/office/powerpoint/2010/main" val="1636345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DE514-D365-5561-F418-81E16FD9D3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Content Placeholder 2">
            <a:extLst>
              <a:ext uri="{FF2B5EF4-FFF2-40B4-BE49-F238E27FC236}">
                <a16:creationId xmlns:a16="http://schemas.microsoft.com/office/drawing/2014/main" id="{29621565-3C0F-6D16-FFDC-24C8CE9821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a:extLst>
              <a:ext uri="{FF2B5EF4-FFF2-40B4-BE49-F238E27FC236}">
                <a16:creationId xmlns:a16="http://schemas.microsoft.com/office/drawing/2014/main" id="{63154C88-4BD5-6838-7399-111631C4E4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7ED4DE-C4D2-DA64-5F65-E979D25D1CAB}"/>
              </a:ext>
            </a:extLst>
          </p:cNvPr>
          <p:cNvSpPr>
            <a:spLocks noGrp="1"/>
          </p:cNvSpPr>
          <p:nvPr>
            <p:ph type="dt" sz="half" idx="10"/>
          </p:nvPr>
        </p:nvSpPr>
        <p:spPr/>
        <p:txBody>
          <a:bodyPr/>
          <a:lstStyle/>
          <a:p>
            <a:fld id="{5D2537CA-B953-417E-8DD2-F830A3A1C448}" type="datetimeFigureOut">
              <a:rPr lang="et-EE" smtClean="0"/>
              <a:t>21.01.2024</a:t>
            </a:fld>
            <a:endParaRPr lang="et-EE"/>
          </a:p>
        </p:txBody>
      </p:sp>
      <p:sp>
        <p:nvSpPr>
          <p:cNvPr id="6" name="Footer Placeholder 5">
            <a:extLst>
              <a:ext uri="{FF2B5EF4-FFF2-40B4-BE49-F238E27FC236}">
                <a16:creationId xmlns:a16="http://schemas.microsoft.com/office/drawing/2014/main" id="{58E5DD36-09AA-99D8-5790-E8F8DD989A1A}"/>
              </a:ext>
            </a:extLst>
          </p:cNvPr>
          <p:cNvSpPr>
            <a:spLocks noGrp="1"/>
          </p:cNvSpPr>
          <p:nvPr>
            <p:ph type="ftr" sz="quarter" idx="11"/>
          </p:nvPr>
        </p:nvSpPr>
        <p:spPr/>
        <p:txBody>
          <a:bodyPr/>
          <a:lstStyle/>
          <a:p>
            <a:endParaRPr lang="et-EE"/>
          </a:p>
        </p:txBody>
      </p:sp>
      <p:sp>
        <p:nvSpPr>
          <p:cNvPr id="7" name="Slide Number Placeholder 6">
            <a:extLst>
              <a:ext uri="{FF2B5EF4-FFF2-40B4-BE49-F238E27FC236}">
                <a16:creationId xmlns:a16="http://schemas.microsoft.com/office/drawing/2014/main" id="{EE04C046-D483-CD37-822C-0A451E173457}"/>
              </a:ext>
            </a:extLst>
          </p:cNvPr>
          <p:cNvSpPr>
            <a:spLocks noGrp="1"/>
          </p:cNvSpPr>
          <p:nvPr>
            <p:ph type="sldNum" sz="quarter" idx="12"/>
          </p:nvPr>
        </p:nvSpPr>
        <p:spPr/>
        <p:txBody>
          <a:bodyPr/>
          <a:lstStyle/>
          <a:p>
            <a:fld id="{BEE44D09-3CE7-4241-BD11-BE5A199B1DF2}" type="slidenum">
              <a:rPr lang="et-EE" smtClean="0"/>
              <a:t>‹#›</a:t>
            </a:fld>
            <a:endParaRPr lang="et-EE"/>
          </a:p>
        </p:txBody>
      </p:sp>
    </p:spTree>
    <p:extLst>
      <p:ext uri="{BB962C8B-B14F-4D97-AF65-F5344CB8AC3E}">
        <p14:creationId xmlns:p14="http://schemas.microsoft.com/office/powerpoint/2010/main" val="3865658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59B31-6DCA-11DB-1F75-F12819DBFA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Picture Placeholder 2">
            <a:extLst>
              <a:ext uri="{FF2B5EF4-FFF2-40B4-BE49-F238E27FC236}">
                <a16:creationId xmlns:a16="http://schemas.microsoft.com/office/drawing/2014/main" id="{2E623F75-583A-EB77-227C-C2DFE08F66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a:extLst>
              <a:ext uri="{FF2B5EF4-FFF2-40B4-BE49-F238E27FC236}">
                <a16:creationId xmlns:a16="http://schemas.microsoft.com/office/drawing/2014/main" id="{DE6F974D-C9BA-CC4E-ECAA-9A5FA50DAC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8E19FC-BF7A-C539-AC57-52D913A418E6}"/>
              </a:ext>
            </a:extLst>
          </p:cNvPr>
          <p:cNvSpPr>
            <a:spLocks noGrp="1"/>
          </p:cNvSpPr>
          <p:nvPr>
            <p:ph type="dt" sz="half" idx="10"/>
          </p:nvPr>
        </p:nvSpPr>
        <p:spPr/>
        <p:txBody>
          <a:bodyPr/>
          <a:lstStyle/>
          <a:p>
            <a:fld id="{5D2537CA-B953-417E-8DD2-F830A3A1C448}" type="datetimeFigureOut">
              <a:rPr lang="et-EE" smtClean="0"/>
              <a:t>21.01.2024</a:t>
            </a:fld>
            <a:endParaRPr lang="et-EE"/>
          </a:p>
        </p:txBody>
      </p:sp>
      <p:sp>
        <p:nvSpPr>
          <p:cNvPr id="6" name="Footer Placeholder 5">
            <a:extLst>
              <a:ext uri="{FF2B5EF4-FFF2-40B4-BE49-F238E27FC236}">
                <a16:creationId xmlns:a16="http://schemas.microsoft.com/office/drawing/2014/main" id="{1620CEA9-FBA8-FF32-47D9-9603E0DC8B35}"/>
              </a:ext>
            </a:extLst>
          </p:cNvPr>
          <p:cNvSpPr>
            <a:spLocks noGrp="1"/>
          </p:cNvSpPr>
          <p:nvPr>
            <p:ph type="ftr" sz="quarter" idx="11"/>
          </p:nvPr>
        </p:nvSpPr>
        <p:spPr/>
        <p:txBody>
          <a:bodyPr/>
          <a:lstStyle/>
          <a:p>
            <a:endParaRPr lang="et-EE"/>
          </a:p>
        </p:txBody>
      </p:sp>
      <p:sp>
        <p:nvSpPr>
          <p:cNvPr id="7" name="Slide Number Placeholder 6">
            <a:extLst>
              <a:ext uri="{FF2B5EF4-FFF2-40B4-BE49-F238E27FC236}">
                <a16:creationId xmlns:a16="http://schemas.microsoft.com/office/drawing/2014/main" id="{E432F369-EDEF-E666-4AED-68D3334B2BB5}"/>
              </a:ext>
            </a:extLst>
          </p:cNvPr>
          <p:cNvSpPr>
            <a:spLocks noGrp="1"/>
          </p:cNvSpPr>
          <p:nvPr>
            <p:ph type="sldNum" sz="quarter" idx="12"/>
          </p:nvPr>
        </p:nvSpPr>
        <p:spPr/>
        <p:txBody>
          <a:bodyPr/>
          <a:lstStyle/>
          <a:p>
            <a:fld id="{BEE44D09-3CE7-4241-BD11-BE5A199B1DF2}" type="slidenum">
              <a:rPr lang="et-EE" smtClean="0"/>
              <a:t>‹#›</a:t>
            </a:fld>
            <a:endParaRPr lang="et-EE"/>
          </a:p>
        </p:txBody>
      </p:sp>
    </p:spTree>
    <p:extLst>
      <p:ext uri="{BB962C8B-B14F-4D97-AF65-F5344CB8AC3E}">
        <p14:creationId xmlns:p14="http://schemas.microsoft.com/office/powerpoint/2010/main" val="3097918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9549A0-D20B-1A93-B779-10EC8E0055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t-EE"/>
          </a:p>
        </p:txBody>
      </p:sp>
      <p:sp>
        <p:nvSpPr>
          <p:cNvPr id="3" name="Text Placeholder 2">
            <a:extLst>
              <a:ext uri="{FF2B5EF4-FFF2-40B4-BE49-F238E27FC236}">
                <a16:creationId xmlns:a16="http://schemas.microsoft.com/office/drawing/2014/main" id="{058DE87B-95E0-4741-E564-AA7C14B1C3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B9763A4A-D769-0CF2-0E8B-D92E663D0E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2537CA-B953-417E-8DD2-F830A3A1C448}" type="datetimeFigureOut">
              <a:rPr lang="et-EE" smtClean="0"/>
              <a:t>21.01.2024</a:t>
            </a:fld>
            <a:endParaRPr lang="et-EE"/>
          </a:p>
        </p:txBody>
      </p:sp>
      <p:sp>
        <p:nvSpPr>
          <p:cNvPr id="5" name="Footer Placeholder 4">
            <a:extLst>
              <a:ext uri="{FF2B5EF4-FFF2-40B4-BE49-F238E27FC236}">
                <a16:creationId xmlns:a16="http://schemas.microsoft.com/office/drawing/2014/main" id="{3F05935A-BC54-3971-76A2-3E55FDC4F3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a:extLst>
              <a:ext uri="{FF2B5EF4-FFF2-40B4-BE49-F238E27FC236}">
                <a16:creationId xmlns:a16="http://schemas.microsoft.com/office/drawing/2014/main" id="{A545A5A6-87D8-0F46-86C2-45C22BEAB7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E44D09-3CE7-4241-BD11-BE5A199B1DF2}" type="slidenum">
              <a:rPr lang="et-EE" smtClean="0"/>
              <a:t>‹#›</a:t>
            </a:fld>
            <a:endParaRPr lang="et-EE"/>
          </a:p>
        </p:txBody>
      </p:sp>
    </p:spTree>
    <p:extLst>
      <p:ext uri="{BB962C8B-B14F-4D97-AF65-F5344CB8AC3E}">
        <p14:creationId xmlns:p14="http://schemas.microsoft.com/office/powerpoint/2010/main" val="4188619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9675" y="879232"/>
            <a:ext cx="10832123" cy="2387600"/>
          </a:xfrm>
        </p:spPr>
        <p:txBody>
          <a:bodyPr>
            <a:noAutofit/>
          </a:bodyPr>
          <a:lstStyle/>
          <a:p>
            <a:r>
              <a:rPr lang="et-EE" sz="7000" dirty="0">
                <a:solidFill>
                  <a:srgbClr val="00B0F0"/>
                </a:solidFill>
                <a:latin typeface="Arial" panose="020B0604020202020204" pitchFamily="34" charset="0"/>
                <a:cs typeface="Arial" panose="020B0604020202020204" pitchFamily="34" charset="0"/>
              </a:rPr>
              <a:t>Füüsika ei ole keeruline, </a:t>
            </a:r>
            <a:br>
              <a:rPr lang="et-EE" sz="7000" dirty="0">
                <a:solidFill>
                  <a:srgbClr val="00B0F0"/>
                </a:solidFill>
                <a:latin typeface="Arial" panose="020B0604020202020204" pitchFamily="34" charset="0"/>
                <a:cs typeface="Arial" panose="020B0604020202020204" pitchFamily="34" charset="0"/>
              </a:rPr>
            </a:br>
            <a:r>
              <a:rPr lang="et-EE" sz="7000" dirty="0">
                <a:solidFill>
                  <a:srgbClr val="00B0F0"/>
                </a:solidFill>
                <a:latin typeface="Arial" panose="020B0604020202020204" pitchFamily="34" charset="0"/>
                <a:cs typeface="Arial" panose="020B0604020202020204" pitchFamily="34" charset="0"/>
              </a:rPr>
              <a:t>ta on lihtsalt veider.</a:t>
            </a:r>
          </a:p>
        </p:txBody>
      </p:sp>
      <p:sp>
        <p:nvSpPr>
          <p:cNvPr id="3" name="Subtitle 2"/>
          <p:cNvSpPr>
            <a:spLocks noGrp="1"/>
          </p:cNvSpPr>
          <p:nvPr>
            <p:ph type="subTitle" idx="1"/>
          </p:nvPr>
        </p:nvSpPr>
        <p:spPr>
          <a:xfrm>
            <a:off x="1554145" y="3469438"/>
            <a:ext cx="9144000" cy="1655762"/>
          </a:xfrm>
        </p:spPr>
        <p:txBody>
          <a:bodyPr/>
          <a:lstStyle/>
          <a:p>
            <a:r>
              <a:rPr lang="et-EE" dirty="0">
                <a:latin typeface="Arial" panose="020B0604020202020204" pitchFamily="34" charset="0"/>
                <a:cs typeface="Arial" panose="020B0604020202020204" pitchFamily="34" charset="0"/>
              </a:rPr>
              <a:t>Vincent </a:t>
            </a:r>
            <a:r>
              <a:rPr lang="et-EE" dirty="0" err="1">
                <a:latin typeface="Arial" panose="020B0604020202020204" pitchFamily="34" charset="0"/>
                <a:cs typeface="Arial" panose="020B0604020202020204" pitchFamily="34" charset="0"/>
              </a:rPr>
              <a:t>Icke</a:t>
            </a:r>
            <a:r>
              <a:rPr lang="et-EE" dirty="0">
                <a:latin typeface="Arial" panose="020B0604020202020204" pitchFamily="34" charset="0"/>
                <a:cs typeface="Arial" panose="020B0604020202020204" pitchFamily="34" charset="0"/>
              </a:rPr>
              <a:t> „</a:t>
            </a:r>
            <a:r>
              <a:rPr lang="et-EE" dirty="0" err="1">
                <a:latin typeface="Arial" panose="020B0604020202020204" pitchFamily="34" charset="0"/>
                <a:cs typeface="Arial" panose="020B0604020202020204" pitchFamily="34" charset="0"/>
              </a:rPr>
              <a:t>The</a:t>
            </a:r>
            <a:r>
              <a:rPr lang="et-EE" dirty="0">
                <a:latin typeface="Arial" panose="020B0604020202020204" pitchFamily="34" charset="0"/>
                <a:cs typeface="Arial" panose="020B0604020202020204" pitchFamily="34" charset="0"/>
              </a:rPr>
              <a:t> </a:t>
            </a:r>
            <a:r>
              <a:rPr lang="et-EE" dirty="0" err="1">
                <a:latin typeface="Arial" panose="020B0604020202020204" pitchFamily="34" charset="0"/>
                <a:cs typeface="Arial" panose="020B0604020202020204" pitchFamily="34" charset="0"/>
              </a:rPr>
              <a:t>Force</a:t>
            </a:r>
            <a:r>
              <a:rPr lang="et-EE" dirty="0">
                <a:latin typeface="Arial" panose="020B0604020202020204" pitchFamily="34" charset="0"/>
                <a:cs typeface="Arial" panose="020B0604020202020204" pitchFamily="34" charset="0"/>
              </a:rPr>
              <a:t> of </a:t>
            </a:r>
            <a:r>
              <a:rPr lang="et-EE" dirty="0" err="1">
                <a:latin typeface="Arial" panose="020B0604020202020204" pitchFamily="34" charset="0"/>
                <a:cs typeface="Arial" panose="020B0604020202020204" pitchFamily="34" charset="0"/>
              </a:rPr>
              <a:t>symmetry</a:t>
            </a:r>
            <a:r>
              <a:rPr lang="et-EE" dirty="0">
                <a:latin typeface="Arial" panose="020B0604020202020204" pitchFamily="34" charset="0"/>
                <a:cs typeface="Arial" panose="020B0604020202020204" pitchFamily="34" charset="0"/>
              </a:rPr>
              <a:t>“ 1994</a:t>
            </a:r>
          </a:p>
        </p:txBody>
      </p:sp>
      <p:sp>
        <p:nvSpPr>
          <p:cNvPr id="4" name="Rectangle 3"/>
          <p:cNvSpPr/>
          <p:nvPr/>
        </p:nvSpPr>
        <p:spPr>
          <a:xfrm>
            <a:off x="823251" y="4743030"/>
            <a:ext cx="10605788" cy="1169551"/>
          </a:xfrm>
          <a:prstGeom prst="rect">
            <a:avLst/>
          </a:prstGeom>
        </p:spPr>
        <p:txBody>
          <a:bodyPr wrap="none">
            <a:spAutoFit/>
          </a:bodyPr>
          <a:lstStyle/>
          <a:p>
            <a:r>
              <a:rPr lang="et-EE" sz="7000" dirty="0">
                <a:solidFill>
                  <a:srgbClr val="00B0F0"/>
                </a:solidFill>
                <a:latin typeface="Arial" panose="020B0604020202020204" pitchFamily="34" charset="0"/>
                <a:cs typeface="Arial" panose="020B0604020202020204" pitchFamily="34" charset="0"/>
              </a:rPr>
              <a:t>Füüsika, see on imelihtne!</a:t>
            </a:r>
          </a:p>
        </p:txBody>
      </p:sp>
      <p:sp>
        <p:nvSpPr>
          <p:cNvPr id="5" name="TextBox 4">
            <a:extLst>
              <a:ext uri="{FF2B5EF4-FFF2-40B4-BE49-F238E27FC236}">
                <a16:creationId xmlns:a16="http://schemas.microsoft.com/office/drawing/2014/main" id="{CBCEE847-AA39-48CA-813C-2BA8BBD5C811}"/>
              </a:ext>
            </a:extLst>
          </p:cNvPr>
          <p:cNvSpPr txBox="1"/>
          <p:nvPr/>
        </p:nvSpPr>
        <p:spPr>
          <a:xfrm>
            <a:off x="4004722" y="6304002"/>
            <a:ext cx="4182555" cy="553998"/>
          </a:xfrm>
          <a:prstGeom prst="rect">
            <a:avLst/>
          </a:prstGeom>
          <a:noFill/>
        </p:spPr>
        <p:txBody>
          <a:bodyPr wrap="none" rtlCol="0">
            <a:spAutoFit/>
          </a:bodyPr>
          <a:lstStyle/>
          <a:p>
            <a:r>
              <a:rPr lang="et-EE" sz="3000" dirty="0">
                <a:latin typeface="Arial" panose="020B0604020202020204" pitchFamily="34" charset="0"/>
                <a:cs typeface="Arial" panose="020B0604020202020204" pitchFamily="34" charset="0"/>
              </a:rPr>
              <a:t>Kaido.Kiil@tyhg.edu.ee</a:t>
            </a:r>
          </a:p>
        </p:txBody>
      </p:sp>
    </p:spTree>
    <p:extLst>
      <p:ext uri="{BB962C8B-B14F-4D97-AF65-F5344CB8AC3E}">
        <p14:creationId xmlns:p14="http://schemas.microsoft.com/office/powerpoint/2010/main" val="1303236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15" y="2766218"/>
            <a:ext cx="6324569" cy="1325563"/>
          </a:xfrm>
        </p:spPr>
        <p:txBody>
          <a:bodyPr>
            <a:noAutofit/>
          </a:bodyPr>
          <a:lstStyle/>
          <a:p>
            <a:pPr algn="ctr"/>
            <a:r>
              <a:rPr lang="et-EE" sz="7000" dirty="0">
                <a:solidFill>
                  <a:srgbClr val="00B0F0"/>
                </a:solidFill>
                <a:latin typeface="Arial" panose="020B0604020202020204" pitchFamily="34" charset="0"/>
                <a:cs typeface="Arial" panose="020B0604020202020204" pitchFamily="34" charset="0"/>
              </a:rPr>
              <a:t>Klassi reeglid</a:t>
            </a:r>
          </a:p>
        </p:txBody>
      </p:sp>
    </p:spTree>
    <p:extLst>
      <p:ext uri="{BB962C8B-B14F-4D97-AF65-F5344CB8AC3E}">
        <p14:creationId xmlns:p14="http://schemas.microsoft.com/office/powerpoint/2010/main" val="3473196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68691" y="6225598"/>
            <a:ext cx="2923309" cy="632402"/>
          </a:xfrm>
        </p:spPr>
        <p:txBody>
          <a:bodyPr>
            <a:normAutofit/>
          </a:bodyPr>
          <a:lstStyle/>
          <a:p>
            <a:r>
              <a:rPr lang="et-EE" sz="2500" dirty="0">
                <a:solidFill>
                  <a:srgbClr val="00B0F0"/>
                </a:solidFill>
                <a:latin typeface="Arial" panose="020B0604020202020204" pitchFamily="34" charset="0"/>
                <a:cs typeface="Arial" panose="020B0604020202020204" pitchFamily="34" charset="0"/>
              </a:rPr>
              <a:t>Klassi reeglid</a:t>
            </a:r>
            <a:endParaRPr lang="et-EE" sz="25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3854" y="180524"/>
            <a:ext cx="10806443" cy="6045073"/>
          </a:xfrm>
          <a:prstGeom prst="rect">
            <a:avLst/>
          </a:prstGeom>
        </p:spPr>
      </p:pic>
    </p:spTree>
    <p:extLst>
      <p:ext uri="{BB962C8B-B14F-4D97-AF65-F5344CB8AC3E}">
        <p14:creationId xmlns:p14="http://schemas.microsoft.com/office/powerpoint/2010/main" val="2601438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68691" y="6225598"/>
            <a:ext cx="2923309" cy="632402"/>
          </a:xfrm>
        </p:spPr>
        <p:txBody>
          <a:bodyPr>
            <a:normAutofit/>
          </a:bodyPr>
          <a:lstStyle/>
          <a:p>
            <a:r>
              <a:rPr lang="et-EE" sz="2500" dirty="0">
                <a:solidFill>
                  <a:srgbClr val="00B0F0"/>
                </a:solidFill>
                <a:latin typeface="Arial" panose="020B0604020202020204" pitchFamily="34" charset="0"/>
                <a:cs typeface="Arial" panose="020B0604020202020204" pitchFamily="34" charset="0"/>
              </a:rPr>
              <a:t>Klassi reeglid</a:t>
            </a:r>
            <a:endParaRPr lang="et-EE" sz="25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3874" y="-1"/>
            <a:ext cx="5889599" cy="6761019"/>
          </a:xfrm>
          <a:prstGeom prst="rect">
            <a:avLst/>
          </a:prstGeom>
        </p:spPr>
      </p:pic>
    </p:spTree>
    <p:extLst>
      <p:ext uri="{BB962C8B-B14F-4D97-AF65-F5344CB8AC3E}">
        <p14:creationId xmlns:p14="http://schemas.microsoft.com/office/powerpoint/2010/main" val="1546293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68691" y="6225598"/>
            <a:ext cx="2923309" cy="632402"/>
          </a:xfrm>
        </p:spPr>
        <p:txBody>
          <a:bodyPr>
            <a:normAutofit/>
          </a:bodyPr>
          <a:lstStyle/>
          <a:p>
            <a:r>
              <a:rPr lang="et-EE" sz="2500" dirty="0">
                <a:solidFill>
                  <a:srgbClr val="00B0F0"/>
                </a:solidFill>
                <a:latin typeface="Arial" panose="020B0604020202020204" pitchFamily="34" charset="0"/>
                <a:cs typeface="Arial" panose="020B0604020202020204" pitchFamily="34" charset="0"/>
              </a:rPr>
              <a:t>Klassi reeglid</a:t>
            </a:r>
            <a:endParaRPr lang="et-EE" sz="25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6731" y="110546"/>
            <a:ext cx="6216795" cy="6562885"/>
          </a:xfrm>
          <a:prstGeom prst="rect">
            <a:avLst/>
          </a:prstGeom>
        </p:spPr>
      </p:pic>
    </p:spTree>
    <p:extLst>
      <p:ext uri="{BB962C8B-B14F-4D97-AF65-F5344CB8AC3E}">
        <p14:creationId xmlns:p14="http://schemas.microsoft.com/office/powerpoint/2010/main" val="3723324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68691" y="6225598"/>
            <a:ext cx="2923309" cy="632402"/>
          </a:xfrm>
        </p:spPr>
        <p:txBody>
          <a:bodyPr>
            <a:normAutofit/>
          </a:bodyPr>
          <a:lstStyle/>
          <a:p>
            <a:r>
              <a:rPr lang="et-EE" sz="2500" dirty="0">
                <a:solidFill>
                  <a:srgbClr val="00B0F0"/>
                </a:solidFill>
                <a:latin typeface="Arial" panose="020B0604020202020204" pitchFamily="34" charset="0"/>
                <a:cs typeface="Arial" panose="020B0604020202020204" pitchFamily="34" charset="0"/>
              </a:rPr>
              <a:t>Klassi reeglid</a:t>
            </a:r>
            <a:endParaRPr lang="et-EE" sz="25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630" y="150064"/>
            <a:ext cx="6086043" cy="6391735"/>
          </a:xfrm>
          <a:prstGeom prst="rect">
            <a:avLst/>
          </a:prstGeom>
        </p:spPr>
      </p:pic>
    </p:spTree>
    <p:extLst>
      <p:ext uri="{BB962C8B-B14F-4D97-AF65-F5344CB8AC3E}">
        <p14:creationId xmlns:p14="http://schemas.microsoft.com/office/powerpoint/2010/main" val="2558846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68691" y="6225598"/>
            <a:ext cx="2923309" cy="632402"/>
          </a:xfrm>
        </p:spPr>
        <p:txBody>
          <a:bodyPr>
            <a:normAutofit/>
          </a:bodyPr>
          <a:lstStyle/>
          <a:p>
            <a:r>
              <a:rPr lang="et-EE" sz="2500" dirty="0">
                <a:solidFill>
                  <a:srgbClr val="00B0F0"/>
                </a:solidFill>
                <a:latin typeface="Arial" panose="020B0604020202020204" pitchFamily="34" charset="0"/>
                <a:cs typeface="Arial" panose="020B0604020202020204" pitchFamily="34" charset="0"/>
              </a:rPr>
              <a:t>Klassi reeglid</a:t>
            </a:r>
            <a:endParaRPr lang="et-EE" sz="25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7307" y="0"/>
            <a:ext cx="6858000" cy="6858000"/>
          </a:xfrm>
          <a:prstGeom prst="rect">
            <a:avLst/>
          </a:prstGeom>
        </p:spPr>
      </p:pic>
    </p:spTree>
    <p:extLst>
      <p:ext uri="{BB962C8B-B14F-4D97-AF65-F5344CB8AC3E}">
        <p14:creationId xmlns:p14="http://schemas.microsoft.com/office/powerpoint/2010/main" val="3363637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68691" y="6225598"/>
            <a:ext cx="2923309" cy="632402"/>
          </a:xfrm>
        </p:spPr>
        <p:txBody>
          <a:bodyPr>
            <a:normAutofit/>
          </a:bodyPr>
          <a:lstStyle/>
          <a:p>
            <a:r>
              <a:rPr lang="et-EE" sz="2500" dirty="0">
                <a:solidFill>
                  <a:srgbClr val="00B0F0"/>
                </a:solidFill>
                <a:latin typeface="Arial" panose="020B0604020202020204" pitchFamily="34" charset="0"/>
                <a:cs typeface="Arial" panose="020B0604020202020204" pitchFamily="34" charset="0"/>
              </a:rPr>
              <a:t>Klassi reeglid</a:t>
            </a:r>
            <a:endParaRPr lang="et-EE" sz="25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5090" y="127000"/>
            <a:ext cx="6273800" cy="6273800"/>
          </a:xfrm>
          <a:prstGeom prst="rect">
            <a:avLst/>
          </a:prstGeom>
        </p:spPr>
      </p:pic>
    </p:spTree>
    <p:extLst>
      <p:ext uri="{BB962C8B-B14F-4D97-AF65-F5344CB8AC3E}">
        <p14:creationId xmlns:p14="http://schemas.microsoft.com/office/powerpoint/2010/main" val="25493141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348</Words>
  <Application>Microsoft Office PowerPoint</Application>
  <PresentationFormat>Widescreen</PresentationFormat>
  <Paragraphs>27</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Füüsika ei ole keeruline,  ta on lihtsalt veider.</vt:lpstr>
      <vt:lpstr>Klassi reeglid</vt:lpstr>
      <vt:lpstr>Klassi reeglid</vt:lpstr>
      <vt:lpstr>Klassi reeglid</vt:lpstr>
      <vt:lpstr>Klassi reeglid</vt:lpstr>
      <vt:lpstr>Klassi reeglid</vt:lpstr>
      <vt:lpstr>Klassi reeglid</vt:lpstr>
      <vt:lpstr>Klassi reeglid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Füüsika ei ole keeruline,  ta on lihtsalt veider.</dc:title>
  <dc:creator>Kaido Kiil</dc:creator>
  <cp:lastModifiedBy>Kaido Kiil</cp:lastModifiedBy>
  <cp:revision>3</cp:revision>
  <dcterms:created xsi:type="dcterms:W3CDTF">2024-01-12T23:15:52Z</dcterms:created>
  <dcterms:modified xsi:type="dcterms:W3CDTF">2024-01-20T23:02:53Z</dcterms:modified>
</cp:coreProperties>
</file>